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r-Cyrl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Наслов слајд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Поднаслов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r-Cyrl-RS"/>
              <a:t>Кликните и уредите стил поднаслова мастера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Наслов и вертикалн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вертикални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ни наслов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ни наслов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вертикални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Наслов и садржа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садржај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лавље одељк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r-Cyrl-RS"/>
              <a:t>Уредите стил текста мастера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садржај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садржај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садржај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5" name="Чувар места за дату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6" name="Чувар места за подножје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7" name="Чувар места за број слај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еђењ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r-Cyrl-RS"/>
              <a:t>Уредите стил текста мастера</a:t>
            </a:r>
          </a:p>
        </p:txBody>
      </p:sp>
      <p:sp>
        <p:nvSpPr>
          <p:cNvPr id="4" name="Чувар места за садржај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5" name="Чувар места за 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r-Cyrl-RS"/>
              <a:t>Уредите стил текста мастера</a:t>
            </a:r>
          </a:p>
        </p:txBody>
      </p:sp>
      <p:sp>
        <p:nvSpPr>
          <p:cNvPr id="6" name="Чувар места за садржај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7" name="Чувар места за дату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8" name="Чувар места за подножје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9" name="Чувар места за број слај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Само наслов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дату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4" name="Чувар места за подножје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5" name="Чувар места за број слај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разно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Чувар места за дату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3" name="Чувар места за подножје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4" name="Чувар места за број слај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Садржај са нат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садржај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r-Cyrl-RS"/>
              <a:t>Уредите стил текста мастера</a:t>
            </a:r>
          </a:p>
        </p:txBody>
      </p:sp>
      <p:sp>
        <p:nvSpPr>
          <p:cNvPr id="5" name="Чувар места за дату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6" name="Чувар места за подножје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7" name="Чувар места за број слај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Слика са нат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слику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r-Cyrl-RS"/>
          </a:p>
        </p:txBody>
      </p:sp>
      <p:sp>
        <p:nvSpPr>
          <p:cNvPr id="4" name="Чувар места за 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r-Cyrl-RS"/>
              <a:t>Уредите стил текста мастера</a:t>
            </a:r>
          </a:p>
        </p:txBody>
      </p:sp>
      <p:sp>
        <p:nvSpPr>
          <p:cNvPr id="5" name="Чувар места за дату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6" name="Чувар места за подножје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7" name="Чувар места за број слај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Чувар места за наслов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r-Cyrl-RS"/>
              <a:t>Кликните и уредите наслов</a:t>
            </a:r>
          </a:p>
        </p:txBody>
      </p:sp>
      <p:sp>
        <p:nvSpPr>
          <p:cNvPr id="3" name="Чувар места за 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r-Cyrl-RS"/>
              <a:t>Уредите стил текста мастера</a:t>
            </a:r>
          </a:p>
          <a:p>
            <a:pPr lvl="1"/>
            <a:r>
              <a:rPr lang="sr-Cyrl-RS"/>
              <a:t>Други ниво</a:t>
            </a:r>
          </a:p>
          <a:p>
            <a:pPr lvl="2"/>
            <a:r>
              <a:rPr lang="sr-Cyrl-RS"/>
              <a:t>Трећи ниво</a:t>
            </a:r>
          </a:p>
          <a:p>
            <a:pPr lvl="3"/>
            <a:r>
              <a:rPr lang="sr-Cyrl-RS"/>
              <a:t>Четврти ниво</a:t>
            </a:r>
          </a:p>
          <a:p>
            <a:pPr lvl="4"/>
            <a:r>
              <a:rPr lang="sr-Cyrl-RS"/>
              <a:t>Пети ниво</a:t>
            </a:r>
          </a:p>
        </p:txBody>
      </p:sp>
      <p:sp>
        <p:nvSpPr>
          <p:cNvPr id="4" name="Чувар места за дату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sr-Cyrl-RS" smtClean="0"/>
              <a:t>2018-09-13</a:t>
            </a:fld>
            <a:endParaRPr lang="sr-Cyrl-RS"/>
          </a:p>
        </p:txBody>
      </p:sp>
      <p:sp>
        <p:nvSpPr>
          <p:cNvPr id="5" name="Чувар места за подножје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r-Cyrl-RS"/>
          </a:p>
        </p:txBody>
      </p:sp>
      <p:sp>
        <p:nvSpPr>
          <p:cNvPr id="6" name="Чувар места за број слај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sr-Cyrl-RS" smtClean="0"/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Cyrl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слов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r-Cyrl-RS"/>
          </a:p>
        </p:txBody>
      </p:sp>
      <p:sp>
        <p:nvSpPr>
          <p:cNvPr id="3" name="Поднаслов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